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60" r:id="rId3"/>
    <p:sldId id="259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-558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E77207-8469-4D99-BF23-87EF852D6821}" type="datetimeFigureOut">
              <a:rPr lang="ru-RU" smtClean="0"/>
              <a:pPr/>
              <a:t>28.11.2025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26D9EB-E0D8-416D-B230-099BBE2679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433222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26D9EB-E0D8-416D-B230-099BBE2679CE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98257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26D9EB-E0D8-416D-B230-099BBE2679CE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061761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26D9EB-E0D8-416D-B230-099BBE2679CE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809559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E35D1-340D-4212-B25B-F1D6F2613C47}" type="datetimeFigureOut">
              <a:rPr lang="ru-RU" smtClean="0"/>
              <a:pPr/>
              <a:t>28.11.2025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EABA4-5ECF-4318-B6F3-691726710C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865207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E35D1-340D-4212-B25B-F1D6F2613C47}" type="datetimeFigureOut">
              <a:rPr lang="ru-RU" smtClean="0"/>
              <a:pPr/>
              <a:t>28.11.2025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EABA4-5ECF-4318-B6F3-691726710C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2215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E35D1-340D-4212-B25B-F1D6F2613C47}" type="datetimeFigureOut">
              <a:rPr lang="ru-RU" smtClean="0"/>
              <a:pPr/>
              <a:t>28.11.2025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EABA4-5ECF-4318-B6F3-691726710C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087440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E35D1-340D-4212-B25B-F1D6F2613C47}" type="datetimeFigureOut">
              <a:rPr lang="ru-RU" smtClean="0"/>
              <a:pPr/>
              <a:t>28.11.2025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EABA4-5ECF-4318-B6F3-691726710C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654277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E35D1-340D-4212-B25B-F1D6F2613C47}" type="datetimeFigureOut">
              <a:rPr lang="ru-RU" smtClean="0"/>
              <a:pPr/>
              <a:t>28.11.2025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EABA4-5ECF-4318-B6F3-691726710C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100743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E35D1-340D-4212-B25B-F1D6F2613C47}" type="datetimeFigureOut">
              <a:rPr lang="ru-RU" smtClean="0"/>
              <a:pPr/>
              <a:t>28.11.2025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EABA4-5ECF-4318-B6F3-691726710C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854170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E35D1-340D-4212-B25B-F1D6F2613C47}" type="datetimeFigureOut">
              <a:rPr lang="ru-RU" smtClean="0"/>
              <a:pPr/>
              <a:t>28.11.2025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EABA4-5ECF-4318-B6F3-691726710C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15357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E35D1-340D-4212-B25B-F1D6F2613C47}" type="datetimeFigureOut">
              <a:rPr lang="ru-RU" smtClean="0"/>
              <a:pPr/>
              <a:t>28.11.2025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EABA4-5ECF-4318-B6F3-691726710C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319574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E35D1-340D-4212-B25B-F1D6F2613C47}" type="datetimeFigureOut">
              <a:rPr lang="ru-RU" smtClean="0"/>
              <a:pPr/>
              <a:t>28.11.2025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EABA4-5ECF-4318-B6F3-691726710C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851646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E35D1-340D-4212-B25B-F1D6F2613C47}" type="datetimeFigureOut">
              <a:rPr lang="ru-RU" smtClean="0"/>
              <a:pPr/>
              <a:t>28.11.2025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EABA4-5ECF-4318-B6F3-691726710C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274256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E35D1-340D-4212-B25B-F1D6F2613C47}" type="datetimeFigureOut">
              <a:rPr lang="ru-RU" smtClean="0"/>
              <a:pPr/>
              <a:t>28.11.2025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EABA4-5ECF-4318-B6F3-691726710C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308896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3E35D1-340D-4212-B25B-F1D6F2613C47}" type="datetimeFigureOut">
              <a:rPr lang="ru-RU" smtClean="0"/>
              <a:pPr/>
              <a:t>28.11.2025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4EABA4-5ECF-4318-B6F3-691726710C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19709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11" Type="http://schemas.openxmlformats.org/officeDocument/2006/relationships/image" Target="../media/image23.png"/><Relationship Id="rId5" Type="http://schemas.openxmlformats.org/officeDocument/2006/relationships/image" Target="../media/image17.jpeg"/><Relationship Id="rId10" Type="http://schemas.openxmlformats.org/officeDocument/2006/relationships/image" Target="../media/image22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Прямоугольник 31"/>
          <p:cNvSpPr/>
          <p:nvPr/>
        </p:nvSpPr>
        <p:spPr>
          <a:xfrm>
            <a:off x="8141781" y="1308989"/>
            <a:ext cx="3936833" cy="539676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692812" y="2105329"/>
            <a:ext cx="3576782" cy="17235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797" r="8230" b="16852"/>
          <a:stretch/>
        </p:blipFill>
        <p:spPr>
          <a:xfrm>
            <a:off x="20930" y="144271"/>
            <a:ext cx="1865932" cy="1571918"/>
          </a:xfrm>
          <a:prstGeom prst="rect">
            <a:avLst/>
          </a:prstGeom>
        </p:spPr>
      </p:pic>
      <p:sp>
        <p:nvSpPr>
          <p:cNvPr id="11" name="Овал 10"/>
          <p:cNvSpPr/>
          <p:nvPr/>
        </p:nvSpPr>
        <p:spPr>
          <a:xfrm>
            <a:off x="599930" y="359465"/>
            <a:ext cx="1117267" cy="1076983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26943" y="-30457"/>
            <a:ext cx="3819238" cy="184250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900465" y="98954"/>
            <a:ext cx="422647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4000" b="1" i="1" cap="none" spc="0" dirty="0" smtClean="0">
                <a:ln/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ЧИШМ</a:t>
            </a:r>
            <a:r>
              <a:rPr lang="tt-RU" sz="4000" b="1" i="1" cap="none" spc="0" dirty="0" smtClean="0">
                <a:ln/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Ә БАШЫ</a:t>
            </a:r>
            <a:endParaRPr lang="ru-RU" sz="4000" b="1" i="1" cap="none" spc="0" dirty="0">
              <a:ln/>
              <a:solidFill>
                <a:srgbClr val="0070C0"/>
              </a:solidFill>
              <a:effectLst/>
              <a:latin typeface="Times New Roman" panose="02020603050405020304" pitchFamily="18" charset="0"/>
              <a:ea typeface="SimSun-ExtB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42867" y="470416"/>
            <a:ext cx="12313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t-RU" sz="1600" b="1" dirty="0" smtClean="0">
                <a:ln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№3</a:t>
            </a:r>
            <a:endParaRPr lang="ru-RU" sz="1600" b="1" dirty="0" smtClean="0">
              <a:ln/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b="1" dirty="0" smtClean="0">
                <a:ln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z="1600" b="1" cap="none" spc="0" dirty="0" smtClean="0">
                <a:ln/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оябрь</a:t>
            </a:r>
          </a:p>
          <a:p>
            <a:pPr algn="ctr"/>
            <a:r>
              <a:rPr lang="ru-RU" sz="1600" b="1" dirty="0" smtClean="0">
                <a:ln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2025ел</a:t>
            </a:r>
            <a:endParaRPr lang="ru-RU" sz="1600" b="1" cap="none" spc="0" dirty="0">
              <a:ln/>
              <a:solidFill>
                <a:srgbClr val="0070C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00190" y="505692"/>
            <a:ext cx="787157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tt-RU" sz="2400" b="1" dirty="0" smtClean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n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tt-RU" sz="2000" b="1" cap="none" spc="0" dirty="0" smtClean="0">
                <a:ln/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ШАТЛЫК</a:t>
            </a:r>
            <a:r>
              <a:rPr lang="ru-RU" sz="2000" b="1" dirty="0" smtClean="0">
                <a:ln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tt-RU" sz="2000" b="1" dirty="0" smtClean="0">
                <a:ln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t-RU" sz="2000" b="1" cap="none" spc="0" dirty="0" smtClean="0">
                <a:ln/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 үткән балачак, </a:t>
            </a:r>
          </a:p>
          <a:p>
            <a:pPr algn="ctr"/>
            <a:r>
              <a:rPr lang="tt-RU" sz="2000" b="1" dirty="0" smtClean="0">
                <a:ln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күңелләрдә мәңге калачак</a:t>
            </a:r>
            <a:endParaRPr lang="ru-RU" sz="2000" b="1" cap="none" spc="0" dirty="0">
              <a:ln/>
              <a:solidFill>
                <a:srgbClr val="00B05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589520" y="361366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8195317" y="1075036"/>
            <a:ext cx="3953694" cy="3769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tt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</a:t>
            </a:r>
            <a:endParaRPr lang="tt-RU" sz="1400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tt-RU" sz="1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«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Татарча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диктант»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акциясе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Бүген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безнең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бакчада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Татарча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диктант -2025»</a:t>
            </a:r>
          </a:p>
          <a:p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бөтендөнья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мәгариф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акциясе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узды.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Әлеге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акция-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нең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төп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максаты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-татар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теленә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мәдәниятенә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игътибарны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җәлеп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итү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бөтен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дөньяда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яшәүче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татарларны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берләштерү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тел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белемен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тикшерү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мөмкинлеге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бирү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әдәби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татар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телен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кулланучы-лар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даирәсен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киңәйтү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татар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теленә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мәхәббәт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тәрбияләү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Диктант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язуда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24педагог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катнашты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t-RU" sz="1400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tt-RU" sz="1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tt-RU" sz="1400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tt-RU" sz="1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tt-RU" sz="1400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tt-RU" sz="1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tt-RU" sz="1400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693493" y="2756993"/>
            <a:ext cx="32753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14" name="Пятно 1 13"/>
          <p:cNvSpPr/>
          <p:nvPr/>
        </p:nvSpPr>
        <p:spPr>
          <a:xfrm>
            <a:off x="1896457" y="895089"/>
            <a:ext cx="2609948" cy="1300941"/>
          </a:xfrm>
          <a:prstGeom prst="irregularSeal1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b="1" dirty="0" smtClean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Котлыйбыз!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0191" y="-30457"/>
            <a:ext cx="1189777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Татарстан </a:t>
            </a:r>
            <a:r>
              <a:rPr lang="ru-RU" sz="1400" b="1" dirty="0" err="1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Республикасы</a:t>
            </a:r>
            <a:r>
              <a:rPr lang="ru-RU" sz="1400" b="1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Арча </a:t>
            </a:r>
            <a:r>
              <a:rPr lang="ru-RU" sz="1400" b="1" dirty="0" err="1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</a:t>
            </a:r>
            <a:r>
              <a:rPr lang="ru-RU" sz="1400" b="1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районы "Арча 9 </a:t>
            </a:r>
            <a:r>
              <a:rPr lang="ru-RU" sz="1400" b="1" dirty="0" err="1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нчы</a:t>
            </a:r>
            <a:r>
              <a:rPr lang="ru-RU" sz="1400" b="1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sz="1400" b="1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бакчасы</a:t>
            </a:r>
            <a:r>
              <a:rPr lang="ru-RU" sz="1400" b="1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sz="1400" b="1" dirty="0" err="1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</a:t>
            </a:r>
            <a:r>
              <a:rPr lang="ru-RU" sz="1400" b="1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бюджет </a:t>
            </a:r>
            <a:r>
              <a:rPr lang="ru-RU" sz="1400" b="1" dirty="0" err="1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мәктәпкәчә</a:t>
            </a:r>
            <a:r>
              <a:rPr lang="ru-RU" sz="1400" b="1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белем</a:t>
            </a:r>
            <a:r>
              <a:rPr lang="ru-RU" sz="1400" b="1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учреждениесе</a:t>
            </a:r>
            <a:endParaRPr lang="ru-RU" sz="1400" dirty="0">
              <a:solidFill>
                <a:srgbClr val="002060"/>
              </a:solidFill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6624155" y="1189073"/>
            <a:ext cx="3454481" cy="558909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b="1" dirty="0" smtClean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Шау-шулы тормыш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8267" b="2267"/>
          <a:stretch/>
        </p:blipFill>
        <p:spPr>
          <a:xfrm>
            <a:off x="9776983" y="3514372"/>
            <a:ext cx="2271886" cy="1524435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152" t="1686" r="3036" b="3547"/>
          <a:stretch/>
        </p:blipFill>
        <p:spPr>
          <a:xfrm rot="9950210">
            <a:off x="8356593" y="4629540"/>
            <a:ext cx="1903698" cy="182573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132" t="16533" r="2267"/>
          <a:stretch/>
        </p:blipFill>
        <p:spPr>
          <a:xfrm>
            <a:off x="9860881" y="5173787"/>
            <a:ext cx="2104090" cy="148663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0190" y="1890917"/>
            <a:ext cx="1983842" cy="207259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658482" y="4702074"/>
            <a:ext cx="2473815" cy="1855361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20931" y="4137088"/>
            <a:ext cx="2740557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Безнең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бакча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хезмәткәрләре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Вагыйз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Агләмҗан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улы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Алсу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Фоат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кызы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Лилия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Вакыйф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кызы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Сөмбел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Рәфис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кызы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бадминтон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өстәл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теннисы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буенча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зона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ярышларында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катнашып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беренче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урыннарга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лаек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булдылар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Уңышлар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дәвамлы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булсын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39807" y="1997134"/>
            <a:ext cx="3025473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21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нче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ноябрь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көнне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Күңелле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стартлар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республика спорт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уенында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катнаштык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Уен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Арча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«Спорт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мәктә-бе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базасында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узды.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көч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җитезлек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зирәклек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тизлек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буенча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ярыштылар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Безнең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команда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мактау-лы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2нче </a:t>
            </a:r>
            <a:r>
              <a:rPr lang="tt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һәм 3 нче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урыннарны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яула-ды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шь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спортчыларыбызны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физик культура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буенча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инструктор-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ларыбызны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котлыйбыз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Яңа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спорт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җиңүләре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казанышлар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телибез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Без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сезнең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белән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горурланабыз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486705" y="4024036"/>
            <a:ext cx="2696131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 </a:t>
            </a:r>
            <a:r>
              <a:rPr lang="ru-RU" sz="14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нче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ноябрь </a:t>
            </a:r>
            <a:r>
              <a:rPr lang="tt-RU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көнне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нче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бакчасы-үсеш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үзәге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базасында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Мәктәпкәчә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белем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бирү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учреждениеләре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педагоглары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өчен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14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ң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яхшы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мастер-класс» </a:t>
            </a:r>
            <a:r>
              <a:rPr lang="ru-RU" sz="14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конкурсы узды.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бакчасы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логопеды </a:t>
            </a:r>
            <a:r>
              <a:rPr lang="ru-RU" sz="14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Корбанова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Ч.В. 3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нче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урынны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яулады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Лаеклы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җиңү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белән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котлыйбыз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алга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таба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уңышлар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телибез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10" cstate="print"/>
          <a:srcRect l="9270" t="16927" r="8679" b="10050"/>
          <a:stretch/>
        </p:blipFill>
        <p:spPr>
          <a:xfrm>
            <a:off x="5623479" y="1937962"/>
            <a:ext cx="2353542" cy="1792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24248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3250" y="265976"/>
            <a:ext cx="3851758" cy="659202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6595" y="39759"/>
            <a:ext cx="4168414" cy="681824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1171"/>
            <a:ext cx="4244660" cy="682683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4740553" y="997723"/>
            <a:ext cx="26161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tt-RU" sz="2400" b="1" dirty="0" smtClean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b="1" cap="none" spc="0" dirty="0">
              <a:ln/>
              <a:solidFill>
                <a:srgbClr val="00B05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Волна 14"/>
          <p:cNvSpPr/>
          <p:nvPr/>
        </p:nvSpPr>
        <p:spPr>
          <a:xfrm>
            <a:off x="4740553" y="31171"/>
            <a:ext cx="2373479" cy="670814"/>
          </a:xfrm>
          <a:prstGeom prst="wav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000" b="1" dirty="0" smtClean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Көн дә бер хикмәт</a:t>
            </a:r>
            <a:endParaRPr lang="ru-RU" sz="2000" dirty="0">
              <a:solidFill>
                <a:srgbClr val="C000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3928" y="265977"/>
            <a:ext cx="3904488" cy="62832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400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Татар теле </a:t>
            </a:r>
            <a:r>
              <a:rPr lang="ru-RU" sz="1400" b="1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буенча</a:t>
            </a:r>
            <a:r>
              <a:rPr lang="ru-RU" sz="1400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олимпиада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Бүген</a:t>
            </a:r>
            <a:r>
              <a:rPr lang="ru-RU" sz="1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Арча </a:t>
            </a:r>
            <a:r>
              <a:rPr lang="ru-RU" sz="1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муниципаль</a:t>
            </a:r>
            <a:r>
              <a:rPr lang="ru-RU" sz="1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районының</a:t>
            </a:r>
            <a:r>
              <a:rPr lang="ru-RU" sz="1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"Арча 3 </a:t>
            </a:r>
            <a:r>
              <a:rPr lang="ru-RU" sz="1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нче</a:t>
            </a:r>
            <a:r>
              <a:rPr lang="ru-RU" sz="1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башлангыч</a:t>
            </a:r>
            <a:r>
              <a:rPr lang="ru-RU" sz="1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гомуми</a:t>
            </a:r>
            <a:r>
              <a:rPr lang="ru-RU" sz="1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белем</a:t>
            </a:r>
            <a:r>
              <a:rPr lang="ru-RU" sz="1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мәктәбе</a:t>
            </a:r>
            <a:r>
              <a:rPr lang="ru-RU" sz="1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</a:t>
            </a:r>
            <a:r>
              <a:rPr lang="ru-RU" sz="1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балалар</a:t>
            </a:r>
            <a:r>
              <a:rPr lang="ru-RU" sz="1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бакчасы</a:t>
            </a:r>
            <a:r>
              <a:rPr lang="ru-RU" sz="1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" </a:t>
            </a:r>
            <a:r>
              <a:rPr lang="ru-RU" sz="1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нда</a:t>
            </a:r>
            <a:r>
              <a:rPr lang="ru-RU" sz="1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районкүләм</a:t>
            </a:r>
            <a:r>
              <a:rPr lang="ru-RU" sz="1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sz="1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мәктәпкәчә</a:t>
            </a:r>
            <a:r>
              <a:rPr lang="ru-RU" sz="1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яшьтәге</a:t>
            </a:r>
            <a:r>
              <a:rPr lang="ru-RU" sz="1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балалар</a:t>
            </a:r>
            <a:r>
              <a:rPr lang="ru-RU" sz="1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арасында</a:t>
            </a:r>
            <a:r>
              <a:rPr lang="ru-RU" sz="1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татар теле </a:t>
            </a:r>
            <a:r>
              <a:rPr lang="ru-RU" sz="1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буенча</a:t>
            </a:r>
            <a:r>
              <a:rPr lang="ru-RU" sz="1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олимпиада узды. Безнең </a:t>
            </a:r>
            <a:r>
              <a:rPr lang="ru-RU" sz="1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балалар</a:t>
            </a:r>
            <a:r>
              <a:rPr lang="ru-RU" sz="1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бакчасыннан</a:t>
            </a:r>
            <a:r>
              <a:rPr lang="ru-RU" sz="1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sz="1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Гыйль</a:t>
            </a:r>
            <a:r>
              <a:rPr lang="tt-RU" sz="1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муллина Мар</a:t>
            </a:r>
            <a:r>
              <a:rPr lang="ru-RU" sz="1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ьям</a:t>
            </a:r>
            <a:r>
              <a:rPr lang="ru-RU" sz="1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Мөхәммәтшина</a:t>
            </a:r>
            <a:r>
              <a:rPr lang="ru-RU" sz="1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Камилә</a:t>
            </a:r>
            <a:r>
              <a:rPr lang="ru-RU" sz="1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Газизова</a:t>
            </a:r>
            <a:r>
              <a:rPr lang="ru-RU" sz="1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Индира,Шәехова</a:t>
            </a:r>
            <a:r>
              <a:rPr lang="ru-RU" sz="1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Язилә</a:t>
            </a:r>
            <a:r>
              <a:rPr lang="ru-RU" sz="1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Газизова</a:t>
            </a:r>
            <a:r>
              <a:rPr lang="ru-RU" sz="1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Аделина</a:t>
            </a:r>
            <a:r>
              <a:rPr lang="ru-RU" sz="1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Шакиров </a:t>
            </a:r>
            <a:r>
              <a:rPr lang="ru-RU" sz="1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Камил</a:t>
            </a:r>
            <a:r>
              <a:rPr lang="ru-RU" sz="1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катнашты</a:t>
            </a:r>
            <a:r>
              <a:rPr lang="ru-RU" sz="1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1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Алар</a:t>
            </a:r>
            <a:r>
              <a:rPr lang="ru-RU" sz="1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туган тел </a:t>
            </a:r>
            <a:r>
              <a:rPr lang="ru-RU" sz="1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буенча</a:t>
            </a:r>
            <a:r>
              <a:rPr lang="ru-RU" sz="1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төзелгән</a:t>
            </a:r>
            <a:r>
              <a:rPr lang="ru-RU" sz="1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олимпиада </a:t>
            </a:r>
            <a:r>
              <a:rPr lang="ru-RU" sz="1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биремнәрен</a:t>
            </a:r>
            <a:r>
              <a:rPr lang="ru-RU" sz="1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үтәделәр</a:t>
            </a:r>
            <a:r>
              <a:rPr lang="ru-RU" sz="1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белемнәрен</a:t>
            </a:r>
            <a:r>
              <a:rPr lang="ru-RU" sz="1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сынадылар</a:t>
            </a:r>
            <a:r>
              <a:rPr lang="ru-RU" sz="1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1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Гел</a:t>
            </a:r>
            <a:r>
              <a:rPr lang="ru-RU" sz="1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шулай</a:t>
            </a:r>
            <a:r>
              <a:rPr lang="ru-RU" sz="1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туган </a:t>
            </a:r>
            <a:r>
              <a:rPr lang="ru-RU" sz="1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телләрен</a:t>
            </a:r>
            <a:r>
              <a:rPr lang="ru-RU" sz="1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яратучы</a:t>
            </a:r>
            <a:r>
              <a:rPr lang="ru-RU" sz="1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туган </a:t>
            </a:r>
            <a:r>
              <a:rPr lang="ru-RU" sz="1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телебез</a:t>
            </a:r>
            <a:r>
              <a:rPr lang="ru-RU" sz="1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татар </a:t>
            </a:r>
            <a:r>
              <a:rPr lang="ru-RU" sz="1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телендә</a:t>
            </a:r>
            <a:r>
              <a:rPr lang="ru-RU" sz="1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сөйләшүче</a:t>
            </a:r>
            <a:r>
              <a:rPr lang="ru-RU" sz="1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балалар</a:t>
            </a:r>
            <a:r>
              <a:rPr lang="ru-RU" sz="1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булып</a:t>
            </a:r>
            <a:r>
              <a:rPr lang="ru-RU" sz="1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үссеннәр</a:t>
            </a:r>
            <a:r>
              <a:rPr lang="ru-RU" sz="1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1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Аларга</a:t>
            </a:r>
            <a:r>
              <a:rPr lang="ru-RU" sz="1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уңышлар</a:t>
            </a:r>
            <a:r>
              <a:rPr lang="ru-RU" sz="1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телибез</a:t>
            </a:r>
            <a:r>
              <a:rPr lang="ru-RU" sz="1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!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ru-RU" sz="1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ru-RU" sz="1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ru-RU" sz="1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ru-RU" sz="1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ru-RU" sz="1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ru-RU" sz="1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144800" y="265976"/>
            <a:ext cx="3732003" cy="3073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t-RU" sz="1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Күренекле шәхес белән </a:t>
            </a:r>
            <a:r>
              <a:rPr lang="tt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очрашу</a:t>
            </a:r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452678" y="628411"/>
            <a:ext cx="328000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endParaRPr lang="tt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tt-RU" sz="14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tt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tt-RU" sz="14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tt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tt-RU" sz="14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tt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tt-RU" sz="14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tt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tt-RU" sz="14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tt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tt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186542" y="500395"/>
            <a:ext cx="3690261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Безнең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бакчасында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Арча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укучылар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сараеның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Җәмилә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Исрафиловна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җитәкчелегендәге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Кояшкай»балалар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курчак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театры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кунак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булып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китте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Күчтәнәч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итеп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алар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Үрдәк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бәбкәсе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-Дорофей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әкиятен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алып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килделәр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Әкият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декорацияләре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матур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музыка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кызыклы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әкият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балаларыбызны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сокландырды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Алар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геройларны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кызыксынып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күзәттеләр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бергә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күңел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ачтылар,җырладылар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аларга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ярдәм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иттеләр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Театр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сәнгатенең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гүзәллеген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артистлар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искиткеч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матур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итеп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күрсәттеләр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театрның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аерым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атмосферасын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тудырдылар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Әкияттән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соң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театр коллективы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курчакларның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хәрәкәт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итү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серләре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белән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бүлеште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5135" b="-1351"/>
          <a:stretch/>
        </p:blipFill>
        <p:spPr>
          <a:xfrm>
            <a:off x="1577932" y="3526244"/>
            <a:ext cx="1721934" cy="160743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433" t="33867" r="14366" b="25867"/>
          <a:stretch/>
        </p:blipFill>
        <p:spPr>
          <a:xfrm>
            <a:off x="508259" y="5133674"/>
            <a:ext cx="3196733" cy="141556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6400" r="9167"/>
          <a:stretch/>
        </p:blipFill>
        <p:spPr>
          <a:xfrm>
            <a:off x="9582912" y="3561988"/>
            <a:ext cx="2164031" cy="1672459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266"/>
          <a:stretch/>
        </p:blipFill>
        <p:spPr>
          <a:xfrm>
            <a:off x="8227331" y="4937761"/>
            <a:ext cx="2329999" cy="167294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438569" y="553480"/>
            <a:ext cx="3529767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         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Әни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белән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бергә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Ноябрь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аеның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соңгы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якшәмбе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көне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Әниләр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көне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буларак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билгеләнеп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үтелә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Шул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уңай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-дан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бүген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бакчабызда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Әни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белән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бергә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дип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исемләнгән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бәйге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булып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узды.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Әлеге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бәйгедә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һәр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төркемнән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берәр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бала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әнисе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белән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катнашып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иҗади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осталыкларын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күрсәттеләр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Һәр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катнашучының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чыгышы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файдалы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мавыктыргыч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үзенчәлекле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иде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Бәйге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ахырында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катнашучы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балаларга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әниләргә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бүләкләр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тапшырылды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Чарадан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әниләр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аралашып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иҗади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дәрт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алып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күтә-ренке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кәефтә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таралыштылар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73919" y="4191825"/>
            <a:ext cx="3322816" cy="2085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79938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4740553" y="997723"/>
            <a:ext cx="26161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tt-RU" sz="2400" b="1" dirty="0" smtClean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b="1" cap="none" spc="0" dirty="0">
              <a:ln/>
              <a:solidFill>
                <a:srgbClr val="00B05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273894" y="160338"/>
            <a:ext cx="278794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</a:t>
            </a:r>
            <a:endParaRPr lang="ru-RU" sz="28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96261" y="2654526"/>
            <a:ext cx="4116237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Ана! </a:t>
            </a:r>
            <a:r>
              <a:rPr lang="ru-RU" sz="1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Нинди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бөек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исем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r>
              <a:rPr lang="ru-RU" sz="1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Нәрсә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җитә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булуга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?!</a:t>
            </a:r>
          </a:p>
          <a:p>
            <a:r>
              <a:rPr lang="ru-RU" sz="1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Хатын-кызның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бөтен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матурлыгы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sz="1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Бөтен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күрке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Ана </a:t>
            </a:r>
            <a:r>
              <a:rPr lang="ru-RU" sz="1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булуда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8527362" y="2979916"/>
            <a:ext cx="3475841" cy="249299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endParaRPr lang="tt-RU" sz="1200" cap="none" spc="0" dirty="0">
              <a:ln/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t-RU" sz="1200" dirty="0" smtClean="0">
              <a:ln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t-RU" sz="1200" cap="none" spc="0" dirty="0">
              <a:ln/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t-RU" sz="1200" dirty="0" smtClean="0">
              <a:ln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t-RU" sz="1200" cap="none" spc="0" dirty="0">
              <a:ln/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t-RU" sz="1200" dirty="0" smtClean="0">
              <a:ln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t-RU" sz="1200" cap="none" spc="0" dirty="0">
              <a:ln/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t-RU" sz="1200" dirty="0" smtClean="0">
              <a:ln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t-RU" sz="1200" cap="none" spc="0" dirty="0">
              <a:ln/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200" dirty="0" smtClean="0">
              <a:ln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t-RU" sz="1200" cap="none" spc="0" dirty="0">
              <a:ln/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t-RU" sz="1200" dirty="0" smtClean="0">
              <a:ln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200" cap="none" spc="0" dirty="0">
              <a:ln/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535101" y="792479"/>
            <a:ext cx="3550360" cy="489364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 </a:t>
            </a:r>
            <a:r>
              <a:rPr lang="ru-RU" sz="1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саен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ноябрьнең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соңгы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якшәмбесендә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Әниләр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көне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билгеләп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үтелә.Шул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уңайдан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төркемнәрдә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кадерле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әниләргә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матур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бәйрәм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чаралары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оештырылды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Чара </a:t>
            </a:r>
            <a:r>
              <a:rPr lang="ru-RU" sz="1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тарафыннан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башкарылган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шигырьләр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җыр-биюләр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белән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үрелеп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барды.Бәйрәм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ахырында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әниләренә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үз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куллары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белән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ясалган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тәбрикләү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открыткалары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тапшырдылар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Алда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тагын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очрашулар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күңелле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мизгелләр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күп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булсын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иде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дигән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теләктә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калабыз</a:t>
            </a: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tt-RU" sz="1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t-RU" sz="1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t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t-RU" sz="1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t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t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t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t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t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t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t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t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91565" y="554745"/>
            <a:ext cx="388381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1200" dirty="0" smtClean="0">
                <a:ln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1200" dirty="0">
              <a:ln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200" cap="none" spc="0" dirty="0">
              <a:ln/>
              <a:effectLst/>
            </a:endParaRPr>
          </a:p>
        </p:txBody>
      </p:sp>
      <p:sp>
        <p:nvSpPr>
          <p:cNvPr id="21" name="AutoShape 2" descr="https://edu.tatar.ru/upload/news/org6387/371505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" name="Волна 21"/>
          <p:cNvSpPr/>
          <p:nvPr/>
        </p:nvSpPr>
        <p:spPr>
          <a:xfrm>
            <a:off x="5123542" y="114763"/>
            <a:ext cx="2373479" cy="670814"/>
          </a:xfrm>
          <a:prstGeom prst="wav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000" b="1" dirty="0" smtClean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Иҗат студиясе</a:t>
            </a:r>
            <a:endParaRPr lang="ru-RU" sz="2000" dirty="0">
              <a:solidFill>
                <a:srgbClr val="C00000"/>
              </a:solidFill>
            </a:endParaRP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6000"/>
          <a:stretch/>
        </p:blipFill>
        <p:spPr>
          <a:xfrm>
            <a:off x="559116" y="114763"/>
            <a:ext cx="3309418" cy="2084934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34" t="28133" r="4167" b="23200"/>
          <a:stretch/>
        </p:blipFill>
        <p:spPr>
          <a:xfrm>
            <a:off x="4398300" y="3443519"/>
            <a:ext cx="3453827" cy="1534164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005" t="39200" r="12543" b="14134"/>
          <a:stretch/>
        </p:blipFill>
        <p:spPr>
          <a:xfrm>
            <a:off x="8208064" y="222226"/>
            <a:ext cx="3717751" cy="1579142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4266" r="9967" b="14400"/>
          <a:stretch/>
        </p:blipFill>
        <p:spPr>
          <a:xfrm>
            <a:off x="4576929" y="5090116"/>
            <a:ext cx="2975112" cy="1767884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12003021" flipV="1">
            <a:off x="49880" y="1574973"/>
            <a:ext cx="4888376" cy="151111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234" t="20000" r="13667" b="11866"/>
          <a:stretch/>
        </p:blipFill>
        <p:spPr>
          <a:xfrm>
            <a:off x="8414322" y="1958705"/>
            <a:ext cx="3253126" cy="211427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918" t="23620" b="3795"/>
          <a:stretch/>
        </p:blipFill>
        <p:spPr>
          <a:xfrm>
            <a:off x="7895352" y="4310066"/>
            <a:ext cx="3857245" cy="171283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0960" y="4156876"/>
            <a:ext cx="3635439" cy="252365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334923" y="5338658"/>
            <a:ext cx="3732115" cy="176640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2138679" y="2920475"/>
            <a:ext cx="2532196" cy="2532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02749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988</TotalTime>
  <Words>581</Words>
  <Application>Microsoft Office PowerPoint</Application>
  <PresentationFormat>Произвольный</PresentationFormat>
  <Paragraphs>88</Paragraphs>
  <Slides>3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Слайд 1</vt:lpstr>
      <vt:lpstr>Слайд 2</vt:lpstr>
      <vt:lpstr>Слайд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Айгуль</dc:creator>
  <cp:lastModifiedBy>12345</cp:lastModifiedBy>
  <cp:revision>62</cp:revision>
  <dcterms:created xsi:type="dcterms:W3CDTF">2024-11-18T10:41:48Z</dcterms:created>
  <dcterms:modified xsi:type="dcterms:W3CDTF">2025-11-28T06:12:14Z</dcterms:modified>
</cp:coreProperties>
</file>